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і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Цивільне право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бакалавр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Цивільне право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майнові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немайнові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засновані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вільному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волевиявленні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майновій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uk-UA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 є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студентами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Цивільне право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є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студентами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предмета і методу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права, як права приватного, систему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права;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представництва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права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об’єктивному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суб’єктивному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моменту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авторське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і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суміжні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права, права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зобов’язального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договору,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класифікацій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301608" cy="67413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«Цивільне право»: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працювати в команді та налагоджувати міжособистісну взаємодію при вирішенні професійних завдань.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оцінювати виконувані роботи, забезпечувати їх якість та мотивувати персонал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створювати та організовувати ефективні комунікації в процесі управління.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аналізувати й структурувати проблеми організації, формувати обґрунтовані рішення.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Розуміти принципи і норми права та використовувати їх у професійній діяльності.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нати свої права і обов’язки як члена суспільства, усвідомлювати цінності громадянського суспільства,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верховенства права, прав і свобод людини і громадянина в Україні,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80"/>
              </a:spcAft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демонструвати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навички аналізу ситуації та здійснення комунікації у різних сферах діяльності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цінювати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правові, соціальні та економічні наслідки функціонування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організації,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описувати зміст функціональних сфер діяльності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90688"/>
            <a:ext cx="7935708" cy="497867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України.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України.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правовідносини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961" y="1000108"/>
            <a:ext cx="8686800" cy="5126055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spcAft>
                <a:spcPts val="0"/>
              </a:spcAft>
              <a:buAutoNum type="arabicPeriod"/>
              <a:tabLst>
                <a:tab pos="228600" algn="l"/>
                <a:tab pos="1139190" algn="l"/>
              </a:tabLst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Кодифікація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приватного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права України / За ред.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А.С.Довгерта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К., 2000.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  <a:tab pos="113919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України / За ред.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В.М.Коссака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  <a:tab pos="113919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України: У 2 т. / За ред.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О.В.Дзери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Н.С.Кузнєцової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В.В.Луця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Юрінком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 (Т.І.)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  <a:tab pos="113919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Ромовська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З.В.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  <a:tab pos="113919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Харитонов Є.О.,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Саніахметова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Н.О.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України: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  <a:tab pos="113919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України: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 2-х т. /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заг.ред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Я.М.Шевченко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Юре, 2006 (Т.1.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  <a:tab pos="113919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України: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 2 кн. / За ред.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О.В.Дзери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Н.С.Кузнєцової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Юрінком-Інтер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 (Кн.1).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  <a:tab pos="113919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України: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 2 т. /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заг.ред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В.І.Борисової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І.В.Спасібо-Фатєєвої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В.Л.Яроцького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Х.: Право, 2017 (Т.1).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576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«Цивільне право»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21</cp:revision>
  <dcterms:created xsi:type="dcterms:W3CDTF">2020-05-28T12:18:49Z</dcterms:created>
  <dcterms:modified xsi:type="dcterms:W3CDTF">2020-06-09T16:52:41Z</dcterms:modified>
</cp:coreProperties>
</file>